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78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377" r:id="rId51"/>
    <p:sldId id="378" r:id="rId52"/>
    <p:sldId id="379" r:id="rId53"/>
    <p:sldId id="406" r:id="rId54"/>
    <p:sldId id="382" r:id="rId55"/>
    <p:sldId id="380" r:id="rId56"/>
    <p:sldId id="407" r:id="rId57"/>
    <p:sldId id="381" r:id="rId58"/>
    <p:sldId id="384" r:id="rId59"/>
    <p:sldId id="383" r:id="rId60"/>
    <p:sldId id="410" r:id="rId61"/>
    <p:sldId id="411" r:id="rId62"/>
    <p:sldId id="421" r:id="rId63"/>
    <p:sldId id="420" r:id="rId64"/>
    <p:sldId id="409" r:id="rId65"/>
    <p:sldId id="423" r:id="rId66"/>
    <p:sldId id="422" r:id="rId67"/>
    <p:sldId id="424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6" r:id="rId77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65" d="100"/>
          <a:sy n="65" d="100"/>
        </p:scale>
        <p:origin x="-104" y="-1248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</a:t>
            </a:r>
            <a:r>
              <a:rPr lang="en-US" dirty="0" smtClean="0"/>
              <a:t>2015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/>
              <a:t>Chocolat</a:t>
            </a:r>
            <a:r>
              <a:rPr lang="en-US" dirty="0"/>
              <a:t>, Sublime Text, Dreamweaver, BBEdit, or </a:t>
            </a:r>
            <a:r>
              <a:rPr lang="en-US" dirty="0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</a:t>
            </a:r>
            <a:r>
              <a:rPr lang="en-US" dirty="0" smtClean="0"/>
              <a:t> and </a:t>
            </a:r>
            <a:r>
              <a:rPr lang="en-US" dirty="0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</a:t>
            </a:r>
            <a:r>
              <a:rPr lang="en-US" dirty="0" smtClean="0"/>
              <a:t>used; best practices is to always use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  <a:endParaRPr lang="en-US" dirty="0" smtClean="0"/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timeupdate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",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showUpdate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videoObject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</a:t>
            </a:r>
            <a:r>
              <a:rPr lang="en-US" dirty="0" smtClean="0"/>
              <a:t>getVideo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</a:t>
            </a:r>
            <a:r>
              <a:rPr lang="en-US" dirty="0" smtClean="0"/>
              <a:t>XMLHttpRequest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</a:t>
            </a:r>
            <a:r>
              <a:rPr lang="en-US" dirty="0" smtClean="0"/>
              <a:t>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iframe add a query string to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iframe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var iframeTag=document.getElementsByTagName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("iframe")[0],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newVideo = "?videoId=922656010001"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changeVideo()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iframeTag.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/>
              <a:t>HLS</a:t>
            </a:r>
          </a:p>
          <a:p>
            <a:pPr lvl="1"/>
            <a:r>
              <a:rPr lang="en-US" dirty="0"/>
              <a:t>IMA</a:t>
            </a:r>
          </a:p>
          <a:p>
            <a:pPr lvl="1"/>
            <a:r>
              <a:rPr lang="en-US" dirty="0"/>
              <a:t>OnceUX</a:t>
            </a:r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plugin-dev.js"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/>
              <a:t>7</a:t>
            </a:r>
            <a:r>
              <a:rPr lang="en-US" dirty="0" smtClean="0"/>
              <a:t>: </a:t>
            </a:r>
            <a:r>
              <a:rPr lang="en-US" dirty="0"/>
              <a:t>Creating </a:t>
            </a:r>
            <a:r>
              <a:rPr lang="en-US" dirty="0" smtClean="0"/>
              <a:t>an Overlay </a:t>
            </a:r>
            <a:r>
              <a:rPr lang="en-US" dirty="0" smtClean="0"/>
              <a:t>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var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this.devName(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'devName'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overlay.innerHTML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7: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Player Appearance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29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limited options in Studio UI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Manual customization with CSS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" y="2663825"/>
            <a:ext cx="810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6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Customization of Player Appearance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what you would like to change</a:t>
            </a:r>
          </a:p>
          <a:p>
            <a:r>
              <a:rPr lang="en-US" dirty="0" smtClean="0"/>
              <a:t>Determine appropriate CSS selector for the element you wish to change</a:t>
            </a:r>
          </a:p>
          <a:p>
            <a:r>
              <a:rPr lang="en-US" dirty="0" smtClean="0"/>
              <a:t>Create and apply the CSS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80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</a:t>
            </a:r>
            <a:r>
              <a:rPr lang="en-US" dirty="0" smtClean="0"/>
              <a:t>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60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6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fullscreen button</a:t>
            </a:r>
          </a:p>
          <a:p>
            <a:r>
              <a:rPr lang="en-US" dirty="0" smtClean="0"/>
              <a:t>Inspect elem</a:t>
            </a:r>
            <a:r>
              <a:rPr lang="en-US" dirty="0" smtClean="0"/>
              <a:t>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5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50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858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661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863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476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566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92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8934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757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/>
              <a:t>Demo 1: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/>
              <a:t>Demo 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/>
              <a:t>Demo 3: Display 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8</a:t>
            </a:r>
            <a:r>
              <a:rPr lang="en-US" dirty="0" smtClean="0"/>
              <a:t>: Customizing the Big Play Button with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405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Using the iframe Player Implementation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4: </a:t>
            </a:r>
            <a:r>
              <a:rPr lang="en-US" sz="3600" dirty="0"/>
              <a:t>Changing the Video in an iframe Player Implementation </a:t>
            </a:r>
          </a:p>
          <a:p>
            <a:r>
              <a:rPr lang="en-US" sz="3600" dirty="0"/>
              <a:t>Adding a Brightcove Plugin to a Player</a:t>
            </a:r>
          </a:p>
          <a:p>
            <a:r>
              <a:rPr lang="en-US" sz="3600" dirty="0"/>
              <a:t>Demo </a:t>
            </a:r>
            <a:r>
              <a:rPr lang="en-US" sz="3600" dirty="0" smtClean="0"/>
              <a:t>5: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Demo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/>
              <a:t>Creating and Using a </a:t>
            </a:r>
            <a:r>
              <a:rPr lang="en-US" sz="3600" dirty="0" smtClean="0"/>
              <a:t>Plugin</a:t>
            </a:r>
          </a:p>
          <a:p>
            <a:r>
              <a:rPr lang="en-US" sz="3600" dirty="0"/>
              <a:t>Demo 7: Creating an Overlay Plugin and Adding it to a Player </a:t>
            </a:r>
            <a:endParaRPr lang="en-US" sz="3600" dirty="0" smtClean="0"/>
          </a:p>
          <a:p>
            <a:r>
              <a:rPr lang="en-US" sz="3600" dirty="0"/>
              <a:t>Customizing Player </a:t>
            </a:r>
            <a:r>
              <a:rPr lang="en-US" sz="3600" dirty="0" smtClean="0"/>
              <a:t>Appearance</a:t>
            </a:r>
          </a:p>
          <a:p>
            <a:r>
              <a:rPr lang="en-US" sz="3600" dirty="0" smtClean="0"/>
              <a:t>Demo 8: Use CSS to Change Play Button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</a:t>
            </a:r>
            <a:r>
              <a:rPr lang="en-US" dirty="0" smtClean="0"/>
              <a:t>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8599</TotalTime>
  <Words>2939</Words>
  <Application>Microsoft Macintosh PowerPoint</Application>
  <PresentationFormat>Custom</PresentationFormat>
  <Paragraphs>514</Paragraphs>
  <Slides>72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7: Creating an Overlay Plugin and Adding it to a Player (No Options)</vt:lpstr>
      <vt:lpstr>Pass in Options to the Plugin</vt:lpstr>
      <vt:lpstr>Demo 7: Creating an Overlay Plugin and Adding it to a Player (With Options)</vt:lpstr>
      <vt:lpstr>Customizing Player Appearance</vt:lpstr>
      <vt:lpstr>Customization Approaches</vt:lpstr>
      <vt:lpstr>Steps for Customization of Player Appearance </vt:lpstr>
      <vt:lpstr>Determine Element Selector – Example 1</vt:lpstr>
      <vt:lpstr>Determine Element Selector – Example 2</vt:lpstr>
      <vt:lpstr>Add Plugin to Player with Studio UI</vt:lpstr>
      <vt:lpstr>Add Plugin to Player with Studio UI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8: Customizing the Big Play Button with CSS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68</cp:revision>
  <dcterms:created xsi:type="dcterms:W3CDTF">2014-09-13T21:02:55Z</dcterms:created>
  <dcterms:modified xsi:type="dcterms:W3CDTF">2015-02-13T20:36:39Z</dcterms:modified>
</cp:coreProperties>
</file>